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92" r:id="rId4"/>
    <p:sldId id="257" r:id="rId5"/>
    <p:sldId id="261" r:id="rId6"/>
    <p:sldId id="274" r:id="rId7"/>
    <p:sldId id="298" r:id="rId8"/>
    <p:sldId id="258" r:id="rId9"/>
    <p:sldId id="259" r:id="rId10"/>
    <p:sldId id="278" r:id="rId11"/>
    <p:sldId id="299" r:id="rId12"/>
    <p:sldId id="300" r:id="rId13"/>
    <p:sldId id="262" r:id="rId14"/>
    <p:sldId id="272" r:id="rId15"/>
    <p:sldId id="263" r:id="rId16"/>
    <p:sldId id="264" r:id="rId17"/>
    <p:sldId id="265" r:id="rId18"/>
    <p:sldId id="266" r:id="rId19"/>
    <p:sldId id="267" r:id="rId20"/>
    <p:sldId id="268" r:id="rId21"/>
    <p:sldId id="279" r:id="rId22"/>
    <p:sldId id="270" r:id="rId23"/>
    <p:sldId id="293" r:id="rId24"/>
    <p:sldId id="294" r:id="rId25"/>
    <p:sldId id="277" r:id="rId26"/>
    <p:sldId id="276" r:id="rId27"/>
    <p:sldId id="275" r:id="rId28"/>
    <p:sldId id="269" r:id="rId29"/>
    <p:sldId id="280" r:id="rId30"/>
    <p:sldId id="281" r:id="rId31"/>
    <p:sldId id="282" r:id="rId32"/>
    <p:sldId id="283" r:id="rId33"/>
    <p:sldId id="286" r:id="rId34"/>
    <p:sldId id="291" r:id="rId35"/>
    <p:sldId id="273" r:id="rId36"/>
    <p:sldId id="290" r:id="rId37"/>
    <p:sldId id="284" r:id="rId38"/>
    <p:sldId id="287" r:id="rId39"/>
    <p:sldId id="288" r:id="rId40"/>
    <p:sldId id="285" r:id="rId41"/>
    <p:sldId id="296" r:id="rId42"/>
    <p:sldId id="297" r:id="rId43"/>
    <p:sldId id="289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150" d="100"/>
          <a:sy n="150" d="100"/>
        </p:scale>
        <p:origin x="-490" y="-3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7.png"/><Relationship Id="rId18" Type="http://schemas.openxmlformats.org/officeDocument/2006/relationships/image" Target="../media/image2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15" Type="http://schemas.openxmlformats.org/officeDocument/2006/relationships/image" Target="../media/image23.png"/><Relationship Id="rId10" Type="http://schemas.openxmlformats.org/officeDocument/2006/relationships/tags" Target="../tags/tag30.xml"/><Relationship Id="rId19" Type="http://schemas.openxmlformats.org/officeDocument/2006/relationships/image" Target="../media/image27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6.xml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38.xml"/><Relationship Id="rId10" Type="http://schemas.openxmlformats.org/officeDocument/2006/relationships/image" Target="../media/image34.png"/><Relationship Id="rId4" Type="http://schemas.openxmlformats.org/officeDocument/2006/relationships/tags" Target="../tags/tag37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1.xml"/><Relationship Id="rId7" Type="http://schemas.openxmlformats.org/officeDocument/2006/relationships/image" Target="../media/image31.jpeg"/><Relationship Id="rId12" Type="http://schemas.openxmlformats.org/officeDocument/2006/relationships/image" Target="../media/image4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43.xml"/><Relationship Id="rId10" Type="http://schemas.openxmlformats.org/officeDocument/2006/relationships/image" Target="../media/image39.png"/><Relationship Id="rId4" Type="http://schemas.openxmlformats.org/officeDocument/2006/relationships/tags" Target="../tags/tag42.xml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8.xml"/><Relationship Id="rId7" Type="http://schemas.openxmlformats.org/officeDocument/2006/relationships/image" Target="../media/image4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5.png"/><Relationship Id="rId5" Type="http://schemas.openxmlformats.org/officeDocument/2006/relationships/image" Target="../media/image54.jpeg"/><Relationship Id="rId4" Type="http://schemas.openxmlformats.org/officeDocument/2006/relationships/image" Target="../media/image5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5.png"/><Relationship Id="rId5" Type="http://schemas.openxmlformats.org/officeDocument/2006/relationships/image" Target="../media/image54.jpeg"/><Relationship Id="rId4" Type="http://schemas.openxmlformats.org/officeDocument/2006/relationships/image" Target="../media/image5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0.png"/><Relationship Id="rId5" Type="http://schemas.openxmlformats.org/officeDocument/2006/relationships/image" Target="../media/image59.wmf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66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64.png"/><Relationship Id="rId5" Type="http://schemas.openxmlformats.org/officeDocument/2006/relationships/tags" Target="../tags/tag63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62.xml"/><Relationship Id="rId9" Type="http://schemas.openxmlformats.org/officeDocument/2006/relationships/image" Target="../media/image59.wmf"/><Relationship Id="rId1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67.xml"/><Relationship Id="rId7" Type="http://schemas.openxmlformats.org/officeDocument/2006/relationships/image" Target="../media/image7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70.png"/><Relationship Id="rId5" Type="http://schemas.openxmlformats.org/officeDocument/2006/relationships/image" Target="../media/image69.emf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70.xml"/><Relationship Id="rId21" Type="http://schemas.openxmlformats.org/officeDocument/2006/relationships/image" Target="../media/image85.png"/><Relationship Id="rId7" Type="http://schemas.openxmlformats.org/officeDocument/2006/relationships/tags" Target="../tags/tag74.xml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tags" Target="../tags/tag69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75.png"/><Relationship Id="rId5" Type="http://schemas.openxmlformats.org/officeDocument/2006/relationships/tags" Target="../tags/tag72.xml"/><Relationship Id="rId15" Type="http://schemas.openxmlformats.org/officeDocument/2006/relationships/image" Target="../media/image7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83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89.png"/><Relationship Id="rId18" Type="http://schemas.openxmlformats.org/officeDocument/2006/relationships/image" Target="../media/image78.png"/><Relationship Id="rId3" Type="http://schemas.openxmlformats.org/officeDocument/2006/relationships/tags" Target="../tags/tag80.xml"/><Relationship Id="rId21" Type="http://schemas.openxmlformats.org/officeDocument/2006/relationships/image" Target="../media/image93.png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7.png"/><Relationship Id="rId2" Type="http://schemas.openxmlformats.org/officeDocument/2006/relationships/tags" Target="../tags/tag79.xml"/><Relationship Id="rId16" Type="http://schemas.openxmlformats.org/officeDocument/2006/relationships/image" Target="../media/image76.png"/><Relationship Id="rId20" Type="http://schemas.openxmlformats.org/officeDocument/2006/relationships/image" Target="../media/image92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image" Target="../media/image75.png"/><Relationship Id="rId10" Type="http://schemas.openxmlformats.org/officeDocument/2006/relationships/tags" Target="../tags/tag87.xml"/><Relationship Id="rId19" Type="http://schemas.openxmlformats.org/officeDocument/2006/relationships/image" Target="../media/image91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78.png"/><Relationship Id="rId17" Type="http://schemas.openxmlformats.org/officeDocument/2006/relationships/image" Target="../media/image99.png"/><Relationship Id="rId2" Type="http://schemas.openxmlformats.org/officeDocument/2006/relationships/tags" Target="../tags/tag90.xml"/><Relationship Id="rId16" Type="http://schemas.openxmlformats.org/officeDocument/2006/relationships/image" Target="../media/image98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3.xml"/><Relationship Id="rId15" Type="http://schemas.openxmlformats.org/officeDocument/2006/relationships/image" Target="../media/image97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01.xml"/><Relationship Id="rId7" Type="http://schemas.openxmlformats.org/officeDocument/2006/relationships/image" Target="../media/image10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0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5.png"/><Relationship Id="rId4" Type="http://schemas.openxmlformats.org/officeDocument/2006/relationships/tags" Target="../tags/tag102.xml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113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112.png"/><Relationship Id="rId5" Type="http://schemas.openxmlformats.org/officeDocument/2006/relationships/tags" Target="../tags/tag110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09.xml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115.xml"/><Relationship Id="rId7" Type="http://schemas.openxmlformats.org/officeDocument/2006/relationships/image" Target="../media/image11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119.xml"/><Relationship Id="rId7" Type="http://schemas.openxmlformats.org/officeDocument/2006/relationships/image" Target="../media/image11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12.png"/><Relationship Id="rId5" Type="http://schemas.openxmlformats.org/officeDocument/2006/relationships/tags" Target="../tags/tag121.xml"/><Relationship Id="rId10" Type="http://schemas.openxmlformats.org/officeDocument/2006/relationships/image" Target="../media/image120.png"/><Relationship Id="rId4" Type="http://schemas.openxmlformats.org/officeDocument/2006/relationships/tags" Target="../tags/tag120.xml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image" Target="../media/image95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9.png"/><Relationship Id="rId5" Type="http://schemas.openxmlformats.org/officeDocument/2006/relationships/tags" Target="../tags/tag12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BCE6A5-9A22-4B43-8B62-6E170AB40456}"/>
              </a:ext>
            </a:extLst>
          </p:cNvPr>
          <p:cNvGrpSpPr/>
          <p:nvPr/>
        </p:nvGrpSpPr>
        <p:grpSpPr>
          <a:xfrm>
            <a:off x="393649" y="1816100"/>
            <a:ext cx="7339236" cy="1075973"/>
            <a:chOff x="393649" y="1816100"/>
            <a:chExt cx="7339236" cy="1075973"/>
          </a:xfrm>
        </p:grpSpPr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BA5EB0B9-8492-4B0E-83D8-0C2CED41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1816100"/>
              <a:ext cx="4406900" cy="774700"/>
            </a:xfrm>
            <a:custGeom>
              <a:avLst/>
              <a:gdLst>
                <a:gd name="T0" fmla="*/ 0 w 2776"/>
                <a:gd name="T1" fmla="*/ 546100 h 488"/>
                <a:gd name="T2" fmla="*/ 2209800 w 2776"/>
                <a:gd name="T3" fmla="*/ 546100 h 488"/>
                <a:gd name="T4" fmla="*/ 2209800 w 2776"/>
                <a:gd name="T5" fmla="*/ 774700 h 488"/>
                <a:gd name="T6" fmla="*/ 4406900 w 2776"/>
                <a:gd name="T7" fmla="*/ 774700 h 488"/>
                <a:gd name="T8" fmla="*/ 4406900 w 2776"/>
                <a:gd name="T9" fmla="*/ 0 h 488"/>
                <a:gd name="T10" fmla="*/ 2209800 w 2776"/>
                <a:gd name="T11" fmla="*/ 0 h 488"/>
                <a:gd name="T12" fmla="*/ 2209800 w 2776"/>
                <a:gd name="T13" fmla="*/ 241300 h 488"/>
                <a:gd name="T14" fmla="*/ 0 w 2776"/>
                <a:gd name="T15" fmla="*/ 241300 h 4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76"/>
                <a:gd name="T25" fmla="*/ 0 h 488"/>
                <a:gd name="T26" fmla="*/ 2776 w 2776"/>
                <a:gd name="T27" fmla="*/ 488 h 48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76" h="488">
                  <a:moveTo>
                    <a:pt x="0" y="344"/>
                  </a:moveTo>
                  <a:lnTo>
                    <a:pt x="1392" y="344"/>
                  </a:lnTo>
                  <a:lnTo>
                    <a:pt x="1392" y="488"/>
                  </a:lnTo>
                  <a:lnTo>
                    <a:pt x="2776" y="488"/>
                  </a:lnTo>
                  <a:lnTo>
                    <a:pt x="2776" y="0"/>
                  </a:lnTo>
                  <a:lnTo>
                    <a:pt x="1392" y="0"/>
                  </a:lnTo>
                  <a:lnTo>
                    <a:pt x="1392" y="152"/>
                  </a:lnTo>
                  <a:lnTo>
                    <a:pt x="0" y="152"/>
                  </a:ln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Line 28 1">
              <a:extLst>
                <a:ext uri="{FF2B5EF4-FFF2-40B4-BE49-F238E27FC236}">
                  <a16:creationId xmlns:a16="http://schemas.microsoft.com/office/drawing/2014/main" id="{E4F05640-A513-43B9-AD2A-F38D51676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650" y="2222500"/>
              <a:ext cx="635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6FE3E800-4BA6-4064-94E4-47CE77F22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1828800"/>
              <a:ext cx="4419600" cy="228600"/>
            </a:xfrm>
            <a:custGeom>
              <a:avLst/>
              <a:gdLst>
                <a:gd name="T0" fmla="*/ 0 w 2784"/>
                <a:gd name="T1" fmla="*/ 228600 h 144"/>
                <a:gd name="T2" fmla="*/ 2209800 w 2784"/>
                <a:gd name="T3" fmla="*/ 228600 h 144"/>
                <a:gd name="T4" fmla="*/ 2209800 w 2784"/>
                <a:gd name="T5" fmla="*/ 0 h 144"/>
                <a:gd name="T6" fmla="*/ 4419600 w 2784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4"/>
                <a:gd name="T13" fmla="*/ 0 h 144"/>
                <a:gd name="T14" fmla="*/ 2784 w 278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4" h="144">
                  <a:moveTo>
                    <a:pt x="0" y="144"/>
                  </a:moveTo>
                  <a:lnTo>
                    <a:pt x="1392" y="144"/>
                  </a:lnTo>
                  <a:lnTo>
                    <a:pt x="1392" y="0"/>
                  </a:lnTo>
                  <a:lnTo>
                    <a:pt x="278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55AFFBC8-218E-4E6F-8495-1B0BF83B734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676400" y="2362200"/>
              <a:ext cx="4419600" cy="228600"/>
            </a:xfrm>
            <a:custGeom>
              <a:avLst/>
              <a:gdLst>
                <a:gd name="T0" fmla="*/ 0 w 2784"/>
                <a:gd name="T1" fmla="*/ 228600 h 144"/>
                <a:gd name="T2" fmla="*/ 2209800 w 2784"/>
                <a:gd name="T3" fmla="*/ 228600 h 144"/>
                <a:gd name="T4" fmla="*/ 2209800 w 2784"/>
                <a:gd name="T5" fmla="*/ 0 h 144"/>
                <a:gd name="T6" fmla="*/ 4419600 w 2784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4"/>
                <a:gd name="T13" fmla="*/ 0 h 144"/>
                <a:gd name="T14" fmla="*/ 2784 w 278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4" h="144">
                  <a:moveTo>
                    <a:pt x="0" y="144"/>
                  </a:moveTo>
                  <a:lnTo>
                    <a:pt x="1392" y="144"/>
                  </a:lnTo>
                  <a:lnTo>
                    <a:pt x="1392" y="0"/>
                  </a:lnTo>
                  <a:lnTo>
                    <a:pt x="278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48">
              <a:extLst>
                <a:ext uri="{FF2B5EF4-FFF2-40B4-BE49-F238E27FC236}">
                  <a16:creationId xmlns:a16="http://schemas.microsoft.com/office/drawing/2014/main" id="{EDF5CFBA-8B3C-4C3F-8572-596EC4D4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20" y="2066925"/>
              <a:ext cx="317500" cy="3175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50">
              <a:extLst>
                <a:ext uri="{FF2B5EF4-FFF2-40B4-BE49-F238E27FC236}">
                  <a16:creationId xmlns:a16="http://schemas.microsoft.com/office/drawing/2014/main" id="{E84DB6AA-B1D1-4CF6-AE11-20ECAC2C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585" y="1879600"/>
              <a:ext cx="749300" cy="7493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" name="Line 28 2">
              <a:extLst>
                <a:ext uri="{FF2B5EF4-FFF2-40B4-BE49-F238E27FC236}">
                  <a16:creationId xmlns:a16="http://schemas.microsoft.com/office/drawing/2014/main" id="{D6A6AA82-B1D7-4F1F-B609-E110FF60D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433" y="2222500"/>
              <a:ext cx="635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167D098-4F8D-4A61-9F66-D161C42AB3A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49" y="2417417"/>
              <a:ext cx="265143" cy="21942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28EDE93-CF13-4B6F-A27A-81AB5D1494C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417" y="2672645"/>
              <a:ext cx="271239" cy="21942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A167F2B-03BE-4A69-9BAF-2EFC7D3D8F5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387" y="2150246"/>
              <a:ext cx="205715" cy="14933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92B7AAC-1221-4CE9-8D57-A03EAB92D1E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843" y="2128021"/>
              <a:ext cx="199619" cy="149333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74E8877-56E4-444F-8096-80AC7919E8F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062" y="2672138"/>
              <a:ext cx="85333" cy="169143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1922A48-2317-4A3B-8CD6-AD5DA564FA6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941" y="2692400"/>
              <a:ext cx="102095" cy="16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0433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FCB572-61AE-4A1D-9BFD-020F79531C67}"/>
              </a:ext>
            </a:extLst>
          </p:cNvPr>
          <p:cNvGrpSpPr/>
          <p:nvPr/>
        </p:nvGrpSpPr>
        <p:grpSpPr>
          <a:xfrm>
            <a:off x="259257" y="908143"/>
            <a:ext cx="12602000" cy="4616149"/>
            <a:chOff x="259257" y="908143"/>
            <a:chExt cx="12602000" cy="46161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24C154-05CE-4FE2-BC46-416684149117}"/>
                </a:ext>
              </a:extLst>
            </p:cNvPr>
            <p:cNvGrpSpPr/>
            <p:nvPr/>
          </p:nvGrpSpPr>
          <p:grpSpPr>
            <a:xfrm>
              <a:off x="259257" y="908143"/>
              <a:ext cx="12602000" cy="4616149"/>
              <a:chOff x="259257" y="908143"/>
              <a:chExt cx="12602000" cy="4616149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7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9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88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259257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47C0F22B-F4E9-4489-A9C7-874E3F9DB422}"/>
                  </a:ext>
                </a:extLst>
              </p:cNvPr>
              <p:cNvSpPr/>
              <p:nvPr/>
            </p:nvSpPr>
            <p:spPr bwMode="auto">
              <a:xfrm>
                <a:off x="6086764" y="5121563"/>
                <a:ext cx="334177" cy="133203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846571-237F-433C-AE5B-CFF9082B6A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2914" y="4809392"/>
                <a:ext cx="1" cy="71490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E7FE3770-B327-4CFC-9169-71CC73FE01FF}"/>
                  </a:ext>
                </a:extLst>
              </p:cNvPr>
              <p:cNvSpPr/>
              <p:nvPr/>
            </p:nvSpPr>
            <p:spPr>
              <a:xfrm>
                <a:off x="5639297" y="5189655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utoShape 174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F38276-C102-42BA-A873-0FF57E9BF05E}"/>
              </a:ext>
            </a:extLst>
          </p:cNvPr>
          <p:cNvGrpSpPr/>
          <p:nvPr/>
        </p:nvGrpSpPr>
        <p:grpSpPr>
          <a:xfrm>
            <a:off x="910042" y="1734494"/>
            <a:ext cx="3711239" cy="2286000"/>
            <a:chOff x="4038600" y="2819400"/>
            <a:chExt cx="3711239" cy="2286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F22B4D8D-5E15-4950-B0A2-59ED35A0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429000"/>
              <a:ext cx="914400" cy="6858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3602F9C-4800-465A-AF40-A79D1441E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038600"/>
              <a:ext cx="914400" cy="1524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38BEE0E9-8EE8-4DB9-9133-FB4919DBA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819400"/>
              <a:ext cx="1588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5CF7FA93-1FAC-4A80-9BFB-59AD129736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2819400"/>
              <a:ext cx="1588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0E04F28C-DA51-4763-B52F-6B3FEDEF4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2297" y="4073770"/>
              <a:ext cx="484196" cy="1523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EB5F4CF1-5964-48AC-9408-64CD2575D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796" y="3584721"/>
              <a:ext cx="114751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800" dirty="0">
                  <a:latin typeface="Baskerville Old Face" pitchFamily="18" charset="0"/>
                </a:rPr>
                <a:t>Small diameter tubing</a:t>
              </a: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CBDAD897-3EBC-4A87-B9F2-6CCCA32C6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4056063"/>
              <a:ext cx="2444659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31244288-099C-4BDC-86FF-F906B0F58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9839" y="3425825"/>
              <a:ext cx="0" cy="1468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72C0E2FC-1947-4BEB-8D57-17EF8811ABFE}"/>
              </a:ext>
            </a:extLst>
          </p:cNvPr>
          <p:cNvSpPr/>
          <p:nvPr/>
        </p:nvSpPr>
        <p:spPr bwMode="auto">
          <a:xfrm>
            <a:off x="4561442" y="3781208"/>
            <a:ext cx="334177" cy="47932"/>
          </a:xfrm>
          <a:prstGeom prst="rightArrow">
            <a:avLst/>
          </a:prstGeom>
          <a:solidFill>
            <a:srgbClr val="0563C1"/>
          </a:solidFill>
          <a:ln w="12700">
            <a:solidFill>
              <a:srgbClr val="0563C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83162-B08D-4BA2-AB2D-AEFC696C63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95" y="2892760"/>
            <a:ext cx="260571" cy="21333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26E5A2-64C8-42EB-A937-1201A96242FF}"/>
              </a:ext>
            </a:extLst>
          </p:cNvPr>
          <p:cNvCxnSpPr>
            <a:cxnSpLocks/>
          </p:cNvCxnSpPr>
          <p:nvPr/>
        </p:nvCxnSpPr>
        <p:spPr>
          <a:xfrm>
            <a:off x="681442" y="2347015"/>
            <a:ext cx="4679828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43014D-82C1-44E1-8FE7-3D7B503BFA3D}"/>
              </a:ext>
            </a:extLst>
          </p:cNvPr>
          <p:cNvCxnSpPr>
            <a:cxnSpLocks/>
          </p:cNvCxnSpPr>
          <p:nvPr/>
        </p:nvCxnSpPr>
        <p:spPr>
          <a:xfrm flipH="1" flipV="1">
            <a:off x="4548355" y="3616669"/>
            <a:ext cx="1" cy="34345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C78F4D97-7A47-44C3-8CE1-14522FA48A26}"/>
              </a:ext>
            </a:extLst>
          </p:cNvPr>
          <p:cNvSpPr/>
          <p:nvPr/>
        </p:nvSpPr>
        <p:spPr>
          <a:xfrm>
            <a:off x="4106009" y="3798570"/>
            <a:ext cx="842182" cy="213333"/>
          </a:xfrm>
          <a:prstGeom prst="arc">
            <a:avLst>
              <a:gd name="adj1" fmla="val 11691748"/>
              <a:gd name="adj2" fmla="val 1699502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41.99472"/>
  <p:tag name="LATEXADDIN" val="\documentclass{article}&#10;\usepackage{amsmath}&#10;\usepackage{xcolor}&#10;\pagestyle{empty}&#10;\begin{document}&#10;&#10;\definecolor{Monred}{RGB}{172,0,0}&#10;&#10;1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50.2437"/>
  <p:tag name="LATEXADDIN" val="\documentclass{article}&#10;\usepackage{amsmath}&#10;\usepackage{xcolor}&#10;\pagestyle{empty}&#10;\begin{document}&#10;&#10;\definecolor{Monred}{RGB}{172,0,0}&#10;&#10;2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10390</TotalTime>
  <Words>414</Words>
  <Application>Microsoft Office PowerPoint</Application>
  <PresentationFormat>Widescreen</PresentationFormat>
  <Paragraphs>125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231</cp:revision>
  <dcterms:created xsi:type="dcterms:W3CDTF">2018-04-01T13:05:30Z</dcterms:created>
  <dcterms:modified xsi:type="dcterms:W3CDTF">2018-06-12T20:37:25Z</dcterms:modified>
</cp:coreProperties>
</file>